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1" r:id="rId10"/>
  </p:sldIdLst>
  <p:sldSz cx="12188825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 Neue" panose="020B060402020202020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ge6rxBiuRJv56bl2eGJlFBD+28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42" y="7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5831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123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6233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7038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0725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10969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5787B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8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4" cy="68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>
            <a:spLocks noGrp="1"/>
          </p:cNvSpPr>
          <p:nvPr>
            <p:ph type="ctrTitle"/>
          </p:nvPr>
        </p:nvSpPr>
        <p:spPr>
          <a:xfrm>
            <a:off x="609442" y="200026"/>
            <a:ext cx="10969942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subTitle" idx="1"/>
          </p:nvPr>
        </p:nvSpPr>
        <p:spPr>
          <a:xfrm>
            <a:off x="609441" y="1761066"/>
            <a:ext cx="10969943" cy="4700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C89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C89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5787B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2"/>
          </p:nvPr>
        </p:nvSpPr>
        <p:spPr>
          <a:xfrm>
            <a:off x="6195986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5787B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p10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2"/>
          </p:nvPr>
        </p:nvSpPr>
        <p:spPr>
          <a:xfrm>
            <a:off x="609441" y="2174875"/>
            <a:ext cx="5385514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3"/>
          </p:nvPr>
        </p:nvSpPr>
        <p:spPr>
          <a:xfrm>
            <a:off x="6191754" y="1535113"/>
            <a:ext cx="538763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body" idx="4"/>
          </p:nvPr>
        </p:nvSpPr>
        <p:spPr>
          <a:xfrm>
            <a:off x="6191754" y="2174875"/>
            <a:ext cx="538763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11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p11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12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p13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None/>
              <a:defRPr sz="3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speech/index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Nicolas-Schmidt/puy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ncodedatos-fcs.shinyapps.io/shiny_speech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 txBox="1"/>
          <p:nvPr/>
        </p:nvSpPr>
        <p:spPr>
          <a:xfrm>
            <a:off x="1433612" y="5106150"/>
            <a:ext cx="9321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2800" cap="small">
                <a:solidFill>
                  <a:srgbClr val="00B1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Mujeres líderes en Ciencia de Datos - técnicas y experiencias</a:t>
            </a:r>
            <a:endParaRPr sz="2900"/>
          </a:p>
        </p:txBody>
      </p:sp>
      <p:pic>
        <p:nvPicPr>
          <p:cNvPr id="46" name="Google Shape;4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8838" y="305075"/>
            <a:ext cx="5291162" cy="4947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"/>
          <p:cNvSpPr txBox="1">
            <a:spLocks noGrp="1"/>
          </p:cNvSpPr>
          <p:nvPr>
            <p:ph type="body" idx="1"/>
          </p:nvPr>
        </p:nvSpPr>
        <p:spPr>
          <a:xfrm>
            <a:off x="4388590" y="4039600"/>
            <a:ext cx="53436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87B"/>
              </a:buClr>
              <a:buSzPts val="2800"/>
              <a:buNone/>
            </a:pPr>
            <a:r>
              <a:rPr lang="en-US" sz="2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Socióloga</a:t>
            </a:r>
            <a:r>
              <a:rPr lang="en-US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| Unidad de </a:t>
            </a:r>
            <a:r>
              <a:rPr lang="en-US" sz="2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Métodos</a:t>
            </a:r>
            <a:r>
              <a:rPr lang="en-US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Acceso</a:t>
            </a:r>
            <a:r>
              <a:rPr lang="en-US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2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Datos</a:t>
            </a:r>
            <a:r>
              <a:rPr lang="en-US" sz="2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(UMAD) / </a:t>
            </a:r>
            <a:r>
              <a:rPr lang="en-US" sz="2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UdelaR</a:t>
            </a:r>
            <a:endParaRPr sz="2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" name="Google Shape;5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48450" y="1985875"/>
            <a:ext cx="2589450" cy="26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"/>
          <p:cNvSpPr/>
          <p:nvPr/>
        </p:nvSpPr>
        <p:spPr>
          <a:xfrm>
            <a:off x="4287950" y="3182425"/>
            <a:ext cx="5514900" cy="728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4459125" y="3258475"/>
            <a:ext cx="3948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666666"/>
                </a:solidFill>
                <a:latin typeface="Montserrat"/>
                <a:sym typeface="Montserrat"/>
              </a:rPr>
              <a:t>Elina Gómez Bonaglia</a:t>
            </a:r>
            <a:endParaRPr sz="2400" b="0" i="0" u="none" strike="noStrike" cap="none" dirty="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3937900" y="1938850"/>
            <a:ext cx="8517045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El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discurso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de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género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en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el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Parlamento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uruguayo</a:t>
            </a:r>
            <a:endParaRPr lang="en-US" sz="4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OBJETIVO GENERAL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El </a:t>
            </a:r>
            <a:r>
              <a:rPr lang="es-ES" sz="2400" b="1" dirty="0">
                <a:latin typeface="Montserrat" panose="00000500000000000000" pitchFamily="2" charset="0"/>
              </a:rPr>
              <a:t>objetivo general</a:t>
            </a:r>
            <a:r>
              <a:rPr lang="es-ES" sz="2400" dirty="0">
                <a:latin typeface="Montserrat" panose="00000500000000000000" pitchFamily="2" charset="0"/>
              </a:rPr>
              <a:t> del trabajo es lograr un buen método de clasificación de texto que permita distinguir entre las intervenciones parlamentarias en la Cámara de representantes (unidad mínima de análisis) que planteen y discutan la temática de género para luego analizar mediante variables anexas, qué representantes, partidos, sectores son los que instalan la discusión en dicha materia.</a:t>
            </a:r>
            <a:endParaRPr sz="1800" b="1" i="0" u="none" strike="noStrike" cap="none" dirty="0">
              <a:solidFill>
                <a:srgbClr val="666666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i="0" u="none" strike="noStrike" cap="none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PASOS A SEGUIR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Obtención de la información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Limpieza del texto y matriz de términos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Clasificación: aprendizaje automático (ML) y diccionario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Análisis de los datos</a:t>
            </a: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475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la obtención de información, usaremos el paquete </a:t>
            </a:r>
            <a:r>
              <a:rPr lang="es-ES" sz="2400" dirty="0" err="1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speech</a:t>
            </a:r>
            <a:r>
              <a:rPr lang="es-ES" sz="2400" dirty="0">
                <a:latin typeface="Montserrat" panose="00000500000000000000" pitchFamily="2" charset="0"/>
              </a:rPr>
              <a:t> el cual permite descargar las sesiones parlamentarias de forma fácil y ordenada, agregando a los discursos algunas variables anexas como la legislatura, el nombre, la fecha de la sesión, entre otras.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  <a:sym typeface="Montserrat"/>
              </a:rPr>
              <a:t> - </a:t>
            </a:r>
            <a:r>
              <a:rPr lang="es-ES" sz="2400" dirty="0">
                <a:latin typeface="Montserrat" panose="00000500000000000000" pitchFamily="2" charset="0"/>
              </a:rPr>
              <a:t>Para agregar la etiqueta partidaria usamos el paquete </a:t>
            </a:r>
            <a:r>
              <a:rPr lang="es-ES" sz="2400" dirty="0">
                <a:latin typeface="Montserrat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puy</a:t>
            </a:r>
            <a:r>
              <a:rPr lang="es-ES" sz="2400" dirty="0">
                <a:latin typeface="Montserrat" panose="00000500000000000000" pitchFamily="2" charset="0"/>
              </a:rPr>
              <a:t> que cuenta con una base histórica de político/as uruguayos/as.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448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4" y="702269"/>
            <a:ext cx="9398833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Otra forma accesible sería descargar la base de forma manual con la aplicación: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 err="1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speech</a:t>
            </a:r>
            <a:r>
              <a:rPr lang="es-ES" sz="2400" dirty="0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App</a:t>
            </a:r>
            <a:r>
              <a:rPr lang="es-ES" sz="2400" dirty="0">
                <a:latin typeface="Montserrat" panose="00000500000000000000" pitchFamily="2" charset="0"/>
              </a:rPr>
              <a:t>  </a:t>
            </a:r>
            <a:r>
              <a:rPr lang="es-ES" sz="2400" dirty="0">
                <a:latin typeface="Montserrat" panose="00000500000000000000" pitchFamily="2" charset="0"/>
                <a:sym typeface="Wingdings" panose="05000000000000000000" pitchFamily="2" charset="2"/>
              </a:rPr>
              <a:t>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4C97108-7A2D-4EEF-87CC-A4C1A59D12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4" t="11803" r="29580" b="13006"/>
          <a:stretch/>
        </p:blipFill>
        <p:spPr>
          <a:xfrm>
            <a:off x="4119468" y="2561853"/>
            <a:ext cx="5534197" cy="337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57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este taller vamos a utilizar la base de sesiones ya descargada correspondiente a la </a:t>
            </a:r>
            <a:r>
              <a:rPr lang="es-ES" sz="2400" dirty="0" err="1">
                <a:latin typeface="Montserrat" panose="00000500000000000000" pitchFamily="2" charset="0"/>
              </a:rPr>
              <a:t>la</a:t>
            </a:r>
            <a:r>
              <a:rPr lang="es-ES" sz="2400" dirty="0">
                <a:latin typeface="Montserrat" panose="00000500000000000000" pitchFamily="2" charset="0"/>
              </a:rPr>
              <a:t> legislatura pasada: XLVIII (2015-2020), y a la cámara de Diputados/as, con etiqueta partidaria incorporada.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entrenar el modelo, usaremos una base con intervenciones de la Comisión de Género del parlamento y otras Comisiones temáticas. 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993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3000" b="1" dirty="0">
                <a:solidFill>
                  <a:srgbClr val="666666"/>
                </a:solidFill>
                <a:latin typeface="Montserrat"/>
              </a:rPr>
              <a:t>  Clasificación: aprendizaje automático (ML) y diccionario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3000" b="1" dirty="0">
                <a:solidFill>
                  <a:srgbClr val="666666"/>
                </a:solidFill>
                <a:latin typeface="Montserrat"/>
              </a:rPr>
              <a:t> Análisis de los datos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70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/>
          <p:nvPr/>
        </p:nvSpPr>
        <p:spPr>
          <a:xfrm>
            <a:off x="3228800" y="2783925"/>
            <a:ext cx="59247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¡Muchas gracias!</a:t>
            </a:r>
            <a:endParaRPr sz="5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9150" y="3995475"/>
            <a:ext cx="2424000" cy="7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WiDS Conference">
      <a:dk1>
        <a:srgbClr val="00B140"/>
      </a:dk1>
      <a:lt1>
        <a:srgbClr val="FFFFFF"/>
      </a:lt1>
      <a:dk2>
        <a:srgbClr val="231F20"/>
      </a:dk2>
      <a:lt2>
        <a:srgbClr val="75787B"/>
      </a:lt2>
      <a:accent1>
        <a:srgbClr val="EAAA00"/>
      </a:accent1>
      <a:accent2>
        <a:srgbClr val="06038D"/>
      </a:accent2>
      <a:accent3>
        <a:srgbClr val="009CA6"/>
      </a:accent3>
      <a:accent4>
        <a:srgbClr val="53284F"/>
      </a:accent4>
      <a:accent5>
        <a:srgbClr val="8C1515"/>
      </a:accent5>
      <a:accent6>
        <a:srgbClr val="BE531C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323</Words>
  <Application>Microsoft Office PowerPoint</Application>
  <PresentationFormat>Personalizado</PresentationFormat>
  <Paragraphs>37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 Neue</vt:lpstr>
      <vt:lpstr>Montserrat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Elina Gómez</cp:lastModifiedBy>
  <cp:revision>1</cp:revision>
  <dcterms:modified xsi:type="dcterms:W3CDTF">2022-04-11T19:50:55Z</dcterms:modified>
</cp:coreProperties>
</file>